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004" y="-4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5CA5-7581-49CA-8482-6060DDF6AC02}" type="datetimeFigureOut">
              <a:rPr lang="pt-BR" smtClean="0"/>
              <a:pPr/>
              <a:t>21/05/2019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4E15-753E-455A-9114-57694AD61DD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587542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5CA5-7581-49CA-8482-6060DDF6AC02}" type="datetimeFigureOut">
              <a:rPr lang="pt-BR" smtClean="0"/>
              <a:pPr/>
              <a:t>21/05/2019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4E15-753E-455A-9114-57694AD61DD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896671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5CA5-7581-49CA-8482-6060DDF6AC02}" type="datetimeFigureOut">
              <a:rPr lang="pt-BR" smtClean="0"/>
              <a:pPr/>
              <a:t>21/05/2019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4E15-753E-455A-9114-57694AD61DD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011503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5CA5-7581-49CA-8482-6060DDF6AC02}" type="datetimeFigureOut">
              <a:rPr lang="pt-BR" smtClean="0"/>
              <a:pPr/>
              <a:t>21/05/2019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4E15-753E-455A-9114-57694AD61DD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483272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5CA5-7581-49CA-8482-6060DDF6AC02}" type="datetimeFigureOut">
              <a:rPr lang="pt-BR" smtClean="0"/>
              <a:pPr/>
              <a:t>21/05/2019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4E15-753E-455A-9114-57694AD61DD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622928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5CA5-7581-49CA-8482-6060DDF6AC02}" type="datetimeFigureOut">
              <a:rPr lang="pt-BR" smtClean="0"/>
              <a:pPr/>
              <a:t>21/05/2019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4E15-753E-455A-9114-57694AD61DD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248354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5CA5-7581-49CA-8482-6060DDF6AC02}" type="datetimeFigureOut">
              <a:rPr lang="pt-BR" smtClean="0"/>
              <a:pPr/>
              <a:t>21/05/2019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4E15-753E-455A-9114-57694AD61DD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832206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5CA5-7581-49CA-8482-6060DDF6AC02}" type="datetimeFigureOut">
              <a:rPr lang="pt-BR" smtClean="0"/>
              <a:pPr/>
              <a:t>21/05/2019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4E15-753E-455A-9114-57694AD61DD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662063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5CA5-7581-49CA-8482-6060DDF6AC02}" type="datetimeFigureOut">
              <a:rPr lang="pt-BR" smtClean="0"/>
              <a:pPr/>
              <a:t>21/05/2019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4E15-753E-455A-9114-57694AD61DD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17124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5CA5-7581-49CA-8482-6060DDF6AC02}" type="datetimeFigureOut">
              <a:rPr lang="pt-BR" smtClean="0"/>
              <a:pPr/>
              <a:t>21/05/2019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4E15-753E-455A-9114-57694AD61DD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083360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5CA5-7581-49CA-8482-6060DDF6AC02}" type="datetimeFigureOut">
              <a:rPr lang="pt-BR" smtClean="0"/>
              <a:pPr/>
              <a:t>21/05/2019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4E15-753E-455A-9114-57694AD61DD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512430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05CA5-7581-49CA-8482-6060DDF6AC02}" type="datetimeFigureOut">
              <a:rPr lang="pt-BR" smtClean="0"/>
              <a:pPr/>
              <a:t>21/05/2019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34E15-753E-455A-9114-57694AD61DD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796640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Ale Anselmi\Desktop\joao_lucas-1321724.jpg"/>
          <p:cNvPicPr>
            <a:picLocks noChangeAspect="1" noChangeArrowheads="1"/>
          </p:cNvPicPr>
          <p:nvPr/>
        </p:nvPicPr>
        <p:blipFill>
          <a:blip r:embed="rId2" cstate="print"/>
          <a:srcRect l="4795"/>
          <a:stretch>
            <a:fillRect/>
          </a:stretch>
        </p:blipFill>
        <p:spPr bwMode="auto">
          <a:xfrm>
            <a:off x="-36512" y="24441"/>
            <a:ext cx="10009112" cy="6833559"/>
          </a:xfrm>
          <a:prstGeom prst="rect">
            <a:avLst/>
          </a:prstGeom>
          <a:noFill/>
        </p:spPr>
      </p:pic>
      <p:sp>
        <p:nvSpPr>
          <p:cNvPr id="13" name="Retângulo 12"/>
          <p:cNvSpPr/>
          <p:nvPr/>
        </p:nvSpPr>
        <p:spPr>
          <a:xfrm>
            <a:off x="-396552" y="0"/>
            <a:ext cx="10009112" cy="6858000"/>
          </a:xfrm>
          <a:prstGeom prst="rect">
            <a:avLst/>
          </a:prstGeom>
          <a:solidFill>
            <a:schemeClr val="accent1"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Subtítulo 2"/>
          <p:cNvSpPr txBox="1">
            <a:spLocks/>
          </p:cNvSpPr>
          <p:nvPr/>
        </p:nvSpPr>
        <p:spPr>
          <a:xfrm>
            <a:off x="-36512" y="6165305"/>
            <a:ext cx="9396536" cy="576063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n-lt"/>
                <a:ea typeface="+mn-ea"/>
                <a:cs typeface="+mn-cs"/>
              </a:rPr>
              <a:t>                               AMPID </a:t>
            </a:r>
            <a:r>
              <a:rPr kumimoji="0" lang="pt-B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n-lt"/>
                <a:ea typeface="+mn-ea"/>
                <a:cs typeface="+mn-cs"/>
              </a:rPr>
              <a:t>- Associação Nacional dos Membros do Ministério Público de Defesa dos Direitos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n-lt"/>
                <a:ea typeface="+mn-ea"/>
                <a:cs typeface="+mn-cs"/>
              </a:rPr>
              <a:t>                               da </a:t>
            </a:r>
            <a:r>
              <a:rPr kumimoji="0" lang="pt-B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n-lt"/>
                <a:ea typeface="+mn-ea"/>
                <a:cs typeface="+mn-cs"/>
              </a:rPr>
              <a:t>Pessoa Idosa e Pessoas com Deficiência  / www.ampid.org.br /</a:t>
            </a:r>
            <a:r>
              <a:rPr kumimoji="0" lang="pt-B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n-lt"/>
                <a:ea typeface="+mn-ea"/>
                <a:cs typeface="+mn-cs"/>
              </a:rPr>
              <a:t>www.facebook.com/AMPID.AMPID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pt-BR" sz="1200" b="1" dirty="0" smtClean="0">
              <a:solidFill>
                <a:schemeClr val="bg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pt-BR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07504" y="2902292"/>
            <a:ext cx="6192688" cy="3046988"/>
          </a:xfrm>
          <a:prstGeom prst="rect">
            <a:avLst/>
          </a:prstGeom>
          <a:solidFill>
            <a:schemeClr val="accent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proposta da reforma da previdência – PEC 6/2019 - ofende a dignidade da pessoa com deficiência porque não dá segurança aos segurados (pai/mãe) de beneficiários com deficiência (pessoas com deficiência intelectual e mental e deficiência grave) e uma pensão integral para viver com dignidade e tratamentos adequados. É cruel e desumano</a:t>
            </a:r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pt-BR" sz="2400" b="1" dirty="0" smtClean="0">
              <a:solidFill>
                <a:schemeClr val="bg1"/>
              </a:solidFill>
            </a:endParaRPr>
          </a:p>
        </p:txBody>
      </p:sp>
      <p:pic>
        <p:nvPicPr>
          <p:cNvPr id="1035" name="Picture 11" descr="C:\Users\Alessandra\Documents\Clientes Mídia Social\AMPID\MATERIAL MKT\foto-perfil-ampid (3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6108045"/>
            <a:ext cx="781257" cy="705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28396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2266</TotalTime>
  <Words>80</Words>
  <Application>Microsoft Office PowerPoint</Application>
  <PresentationFormat>Apresentação na tela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Alessandra</dc:creator>
  <cp:lastModifiedBy>Ale Anselmi</cp:lastModifiedBy>
  <cp:revision>33</cp:revision>
  <dcterms:created xsi:type="dcterms:W3CDTF">2016-12-26T15:15:43Z</dcterms:created>
  <dcterms:modified xsi:type="dcterms:W3CDTF">2019-05-21T17:59:35Z</dcterms:modified>
</cp:coreProperties>
</file>